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/>
    <p:restoredTop sz="95833"/>
  </p:normalViewPr>
  <p:slideViewPr>
    <p:cSldViewPr snapToGrid="0">
      <p:cViewPr varScale="1">
        <p:scale>
          <a:sx n="93" d="100"/>
          <a:sy n="93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5E52-F3C2-5D33-AE1B-66A098008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Aid Avenue Workshop Tutorial</a:t>
            </a:r>
          </a:p>
        </p:txBody>
      </p:sp>
    </p:spTree>
    <p:extLst>
      <p:ext uri="{BB962C8B-B14F-4D97-AF65-F5344CB8AC3E}">
        <p14:creationId xmlns:p14="http://schemas.microsoft.com/office/powerpoint/2010/main" val="66922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Step Seven: Make sure to read the tips and tricks at the end of the workshop! These are very helpful in becoming responsible with spending money.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B811FA-194A-2A42-6932-28D47192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05282"/>
            <a:ext cx="6281738" cy="3444260"/>
          </a:xfrm>
        </p:spPr>
      </p:pic>
    </p:spTree>
    <p:extLst>
      <p:ext uri="{BB962C8B-B14F-4D97-AF65-F5344CB8AC3E}">
        <p14:creationId xmlns:p14="http://schemas.microsoft.com/office/powerpoint/2010/main" val="16800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One: Click on the link provided on the website, to begin the workshops. 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7A0EAA-42B5-ED9E-AC30-02B7BB3A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286734"/>
            <a:ext cx="6281738" cy="4281357"/>
          </a:xfrm>
        </p:spPr>
      </p:pic>
    </p:spTree>
    <p:extLst>
      <p:ext uri="{BB962C8B-B14F-4D97-AF65-F5344CB8AC3E}">
        <p14:creationId xmlns:p14="http://schemas.microsoft.com/office/powerpoint/2010/main" val="11034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Two: Fill out the form with your School Email and Full Name.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A5A16A-8517-5AF3-32D5-0D4F951C7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7970" y="803275"/>
            <a:ext cx="5981997" cy="5248275"/>
          </a:xfrm>
        </p:spPr>
      </p:pic>
    </p:spTree>
    <p:extLst>
      <p:ext uri="{BB962C8B-B14F-4D97-AF65-F5344CB8AC3E}">
        <p14:creationId xmlns:p14="http://schemas.microsoft.com/office/powerpoint/2010/main" val="257773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filling out the form with your information, you will see the welcome screen.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8D4044-6333-769E-3D41-9563DF526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09647"/>
            <a:ext cx="6281738" cy="34355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E46B1-0EE6-4C02-2DA0-D71BB1D5B2FD}"/>
              </a:ext>
            </a:extLst>
          </p:cNvPr>
          <p:cNvSpPr/>
          <p:nvPr/>
        </p:nvSpPr>
        <p:spPr>
          <a:xfrm>
            <a:off x="5951621" y="3048000"/>
            <a:ext cx="802105" cy="128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Three: Click on “Courses” and Select “University of Louisiana at Lafayette Financial Avenue.” 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F2F78D-A854-69D0-2C10-4E02A3F2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07465"/>
            <a:ext cx="6281738" cy="3439895"/>
          </a:xfrm>
        </p:spPr>
      </p:pic>
    </p:spTree>
    <p:extLst>
      <p:ext uri="{BB962C8B-B14F-4D97-AF65-F5344CB8AC3E}">
        <p14:creationId xmlns:p14="http://schemas.microsoft.com/office/powerpoint/2010/main" val="19902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Four: Select the Financial Aid Avenue Workshop that you will be taking.</a:t>
            </a:r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6FB9CEA-DAD4-59EE-F17E-C65B52B1E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07465"/>
            <a:ext cx="6281738" cy="3439895"/>
          </a:xfrm>
        </p:spPr>
      </p:pic>
    </p:spTree>
    <p:extLst>
      <p:ext uri="{BB962C8B-B14F-4D97-AF65-F5344CB8AC3E}">
        <p14:creationId xmlns:p14="http://schemas.microsoft.com/office/powerpoint/2010/main" val="116889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Five: Complete the entire Financial Aid Workshop.</a:t>
            </a:r>
          </a:p>
        </p:txBody>
      </p:sp>
      <p:pic>
        <p:nvPicPr>
          <p:cNvPr id="11" name="Content Placeholder 10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E46FDA02-2C25-26DD-73AD-BFB1A01AC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07465"/>
            <a:ext cx="6281738" cy="3439895"/>
          </a:xfrm>
        </p:spPr>
      </p:pic>
    </p:spTree>
    <p:extLst>
      <p:ext uri="{BB962C8B-B14F-4D97-AF65-F5344CB8AC3E}">
        <p14:creationId xmlns:p14="http://schemas.microsoft.com/office/powerpoint/2010/main" val="415314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If there is anything in the workshop that was not submitted or completed, you will not be allowed to complete the workshop.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68E5F8-685B-ABB9-B3FA-BEE6FB2E4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2001802"/>
            <a:ext cx="6281738" cy="2851221"/>
          </a:xfrm>
        </p:spPr>
      </p:pic>
    </p:spTree>
    <p:extLst>
      <p:ext uri="{BB962C8B-B14F-4D97-AF65-F5344CB8AC3E}">
        <p14:creationId xmlns:p14="http://schemas.microsoft.com/office/powerpoint/2010/main" val="99212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8C6B-FCF2-408B-2EBD-5A03A87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Step Six: Once you have completed the Financial Aid Avenue Workshop, your screen will look like this.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BEB6A-B248-C18E-1F9A-EDE434EC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02670"/>
            <a:ext cx="6281738" cy="3449484"/>
          </a:xfrm>
        </p:spPr>
      </p:pic>
    </p:spTree>
    <p:extLst>
      <p:ext uri="{BB962C8B-B14F-4D97-AF65-F5344CB8AC3E}">
        <p14:creationId xmlns:p14="http://schemas.microsoft.com/office/powerpoint/2010/main" val="261628153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170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Financial Aid Avenue Workshop Tutorial</vt:lpstr>
      <vt:lpstr>Step One: Click on the link provided on the website, to begin the workshops. </vt:lpstr>
      <vt:lpstr>Step Two: Fill out the form with your School Email and Full Name.</vt:lpstr>
      <vt:lpstr>After filling out the form with your information, you will see the welcome screen.</vt:lpstr>
      <vt:lpstr>Step Three: Click on “Courses” and Select “University of Louisiana at Lafayette Financial Avenue.” </vt:lpstr>
      <vt:lpstr>Step Four: Select the Financial Aid Avenue Workshop that you will be taking.</vt:lpstr>
      <vt:lpstr>Step Five: Complete the entire Financial Aid Workshop.</vt:lpstr>
      <vt:lpstr>If there is anything in the workshop that was not submitted or completed, you will not be allowed to complete the workshop.</vt:lpstr>
      <vt:lpstr>Step Six: Once you have completed the Financial Aid Avenue Workshop, your screen will look like this.</vt:lpstr>
      <vt:lpstr>Step Seven: Make sure to read the tips and tricks at the end of the workshop! These are very helpful in becoming responsible with spending money.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Avenue Workshop Tutorial</dc:title>
  <dc:creator>Addie E Lalonde</dc:creator>
  <cp:lastModifiedBy>Francine M Prudhomme</cp:lastModifiedBy>
  <cp:revision>7</cp:revision>
  <dcterms:created xsi:type="dcterms:W3CDTF">2022-08-03T15:14:42Z</dcterms:created>
  <dcterms:modified xsi:type="dcterms:W3CDTF">2022-08-03T19:51:56Z</dcterms:modified>
</cp:coreProperties>
</file>